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6135"/>
    <a:srgbClr val="B3B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EDD42-5515-45D9-1DAA-F99626D5F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20CEDB-585A-6FF6-F701-7FEB626A9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0CA4C-1802-1251-1F6B-DBF836C01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4834B-394A-6048-067D-A780BB651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1E5C7-8171-0F55-9500-E6B231DD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76975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8FCEC-C41C-58D9-013A-1A77D4B6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D6394-D58A-7978-4D29-BBFC3F95D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BA0C3-2396-45FD-26D6-F3FEF903C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2D757-B6DA-7C9B-7555-A835DC0E5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C2B19-1D57-EB3C-875F-EB32E4920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60001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1CE532-975A-7E3A-605E-4476BC81D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536F62-DC38-A14A-F774-288B0458C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75754-6550-4558-867F-7A51CF3BE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5EFCE-1368-C633-FB72-8E24D52A4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FEDFB-C864-1B40-951B-50FBB841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3749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3F835-61EB-68B7-9C04-FAB32238F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E5C02-2409-F3C4-956D-539861F21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95A46-F401-808B-9BD6-5EAA36DD1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20776E-18FA-759B-41AB-94070B36D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B1995-F429-8CDF-09B2-1E02E271C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097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28614-4B7E-85F1-F88D-E9146228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6F37BC-8F2D-E3DD-1A4E-7373D9C37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6F54C-2F14-6E30-6D9C-4D039039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F8176-EFB8-EE3F-6A3D-247C7CE63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C933D-C8BB-F532-7B83-253DDE6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1257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A9BCA-1CDD-2C0E-321C-86CC4669D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4F0C2-BF8F-D9CC-3720-B41E1EF6B3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1F7F3-4E69-A811-50A2-77F7BBE5D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47ABC-BF9C-CA7F-AEBC-6227A615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60BA1-7ADD-B65E-BE43-423356515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FD832-A42E-9DEC-0498-DAE44EBE8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5096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748F3-C66D-ED4E-9B3F-B1D477234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11273-61F0-B1F8-DBDF-CEB011672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2AA88-3A88-13FB-8D50-E2FD2E108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8AE39E-DFBE-A84F-C187-BABF749545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6D245E-70C9-C3F7-1E77-BBA61E29AC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CC8B6E-3241-8BA6-A4E1-5F2BFF03B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970C93-ED5C-AB28-85BB-449989F85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6990DC-FCE0-8AFC-0456-5235BC5E2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648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C9311-AE64-CFE5-4611-28F8B068F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BA8350-7997-B507-FB81-1A3DFB67B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40C143-24BB-BBA6-9A2A-AA98F2D15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E59B3-5179-53D3-E826-7D96ABCCC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6497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3F8513-A4F1-C014-2C65-E60F2D359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9C2D96-4854-E59C-FEF0-A795C6078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310866-2747-2760-3A4F-D6CBD2037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6350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2C269-7B36-2DF3-1D87-BC06E5CC5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6DD6E-BBA2-8B72-68C0-D4B000814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58036F-17AD-CD80-77FA-9D5974F5F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172BD-2AC2-492F-D357-4288DC420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35C498-FEC3-AC32-C580-B5F34D655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35BFC-19D1-F69C-8B06-CCB0B4CBB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097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AB34C-6644-9B50-BC19-F30697235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122951-F6E2-D30F-12EB-A24D7579FC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BF64E-1D66-4645-6513-9534F7E6F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7C63E-FBA5-F19C-FF4F-B170E11D7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7964E-29EC-0777-7F93-1AC0177BA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4CA47-A0A5-F3BD-B186-1CD23915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8010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459188-63E1-6FED-C759-92A5C7D91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2681B-2A52-A3B6-00F9-3348D5922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7AAB8-3A8B-31E0-2686-629057CE22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FBD8A1-95F6-4E46-BFD0-F72101B018CF}" type="datetimeFigureOut">
              <a:rPr lang="en-MY" smtClean="0"/>
              <a:t>28/8/2024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931A1-4534-A5BC-ED3F-7DDC699D2F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FE677-0039-A0FC-9CF4-3EEE6906BA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6FE6D-515E-4CDD-A8CE-39ABB7ECA69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916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91B382-F6CF-9FBD-E7C8-F3C8FFA59E4F}"/>
              </a:ext>
            </a:extLst>
          </p:cNvPr>
          <p:cNvSpPr txBox="1"/>
          <p:nvPr/>
        </p:nvSpPr>
        <p:spPr>
          <a:xfrm>
            <a:off x="158496" y="167052"/>
            <a:ext cx="87477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MY" sz="3600" b="1" i="0" dirty="0">
                <a:solidFill>
                  <a:srgbClr val="2524E6"/>
                </a:solidFill>
                <a:effectLst/>
                <a:latin typeface="Poppins" panose="020B0502040204020203" pitchFamily="2" charset="0"/>
              </a:rPr>
              <a:t>Internal Directory </a:t>
            </a:r>
            <a:br>
              <a:rPr lang="en-MY" sz="3600" b="1" i="0" dirty="0">
                <a:solidFill>
                  <a:srgbClr val="2524E6"/>
                </a:solidFill>
                <a:effectLst/>
                <a:latin typeface="Poppins" panose="020B0502040204020203" pitchFamily="2" charset="0"/>
              </a:rPr>
            </a:br>
            <a:r>
              <a:rPr lang="en-MY" sz="3600" b="1" i="0" dirty="0">
                <a:solidFill>
                  <a:srgbClr val="2524E6"/>
                </a:solidFill>
                <a:effectLst/>
                <a:latin typeface="Poppins" panose="020B0502040204020203" pitchFamily="2" charset="0"/>
              </a:rPr>
              <a:t>for company members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23F40D-E64A-0B55-15B4-0381D47BA2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418688"/>
              </p:ext>
            </p:extLst>
          </p:nvPr>
        </p:nvGraphicFramePr>
        <p:xfrm>
          <a:off x="0" y="1367381"/>
          <a:ext cx="12192000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744">
                  <a:extLst>
                    <a:ext uri="{9D8B030D-6E8A-4147-A177-3AD203B41FA5}">
                      <a16:colId xmlns:a16="http://schemas.microsoft.com/office/drawing/2014/main" val="725325236"/>
                    </a:ext>
                  </a:extLst>
                </a:gridCol>
                <a:gridCol w="1711960">
                  <a:extLst>
                    <a:ext uri="{9D8B030D-6E8A-4147-A177-3AD203B41FA5}">
                      <a16:colId xmlns:a16="http://schemas.microsoft.com/office/drawing/2014/main" val="184952367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71141660"/>
                    </a:ext>
                  </a:extLst>
                </a:gridCol>
                <a:gridCol w="1591056">
                  <a:extLst>
                    <a:ext uri="{9D8B030D-6E8A-4147-A177-3AD203B41FA5}">
                      <a16:colId xmlns:a16="http://schemas.microsoft.com/office/drawing/2014/main" val="235175641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461285984"/>
                    </a:ext>
                  </a:extLst>
                </a:gridCol>
                <a:gridCol w="2029968">
                  <a:extLst>
                    <a:ext uri="{9D8B030D-6E8A-4147-A177-3AD203B41FA5}">
                      <a16:colId xmlns:a16="http://schemas.microsoft.com/office/drawing/2014/main" val="1876910894"/>
                    </a:ext>
                  </a:extLst>
                </a:gridCol>
                <a:gridCol w="2298192">
                  <a:extLst>
                    <a:ext uri="{9D8B030D-6E8A-4147-A177-3AD203B41FA5}">
                      <a16:colId xmlns:a16="http://schemas.microsoft.com/office/drawing/2014/main" val="3931437778"/>
                    </a:ext>
                  </a:extLst>
                </a:gridCol>
              </a:tblGrid>
              <a:tr h="309162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ysClr val="windowText" lastClr="000000"/>
                          </a:solidFill>
                        </a:rPr>
                        <a:t>PT REGAL ENERGY GROUP</a:t>
                      </a:r>
                      <a:endParaRPr lang="en-MY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B3B8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1304337"/>
                  </a:ext>
                </a:extLst>
              </a:tr>
              <a:tr h="30308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NAME</a:t>
                      </a:r>
                      <a:endParaRPr lang="en-MY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57613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POS</a:t>
                      </a:r>
                      <a:endParaRPr lang="en-MY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57613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57613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HP</a:t>
                      </a:r>
                      <a:endParaRPr lang="en-MY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57613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INDO HP</a:t>
                      </a:r>
                      <a:endParaRPr lang="en-MY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57613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MANDIRI ACC. NO</a:t>
                      </a:r>
                      <a:endParaRPr lang="en-MY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57613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EMAIL</a:t>
                      </a:r>
                      <a:endParaRPr lang="en-MY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5761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512196"/>
                  </a:ext>
                </a:extLst>
              </a:tr>
              <a:tr h="40428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Dato’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Norliza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Tajudin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Chairman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+6012.7272917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xxxx</a:t>
                      </a:r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IDR 19254549849849</a:t>
                      </a:r>
                    </a:p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USD 1654654987987</a:t>
                      </a:r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norlizamgs@gmail.com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384414"/>
                  </a:ext>
                </a:extLst>
              </a:tr>
              <a:tr h="40428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Mohamad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Asyraf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Managing Director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+6019.638.1716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+62.822.1826.9631</a:t>
                      </a:r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IDR 19254549849849</a:t>
                      </a:r>
                    </a:p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USD 1654654987987</a:t>
                      </a:r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asyraf@regalgatecorp.com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743673"/>
                  </a:ext>
                </a:extLst>
              </a:tr>
              <a:tr h="40428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MD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Shahzar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MD Idris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Technical Director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+6014.9666.950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+62.851.2190.7861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12700.1300.6786 IDR</a:t>
                      </a:r>
                    </a:p>
                    <a:p>
                      <a:pPr algn="l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12700.1300.6794 USD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shahzar2@gmail.com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233212"/>
                  </a:ext>
                </a:extLst>
              </a:tr>
              <a:tr h="40428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Dr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Aiman</a:t>
                      </a:r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Operation Director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+6011.3919.0166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+62.822.1826.9631</a:t>
                      </a:r>
                      <a:endParaRPr kumimoji="0" lang="en-MY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IDR 19254549849849</a:t>
                      </a:r>
                    </a:p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USD 1654654987987</a:t>
                      </a:r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asyraf@regalgatecorp.com</a:t>
                      </a:r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312031"/>
                  </a:ext>
                </a:extLst>
              </a:tr>
              <a:tr h="30308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Nur Mohamad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Syamil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Izam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Operation Director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+6017.584.2206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+62.822.1826.9631</a:t>
                      </a:r>
                      <a:endParaRPr kumimoji="0" lang="en-MY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864055"/>
                  </a:ext>
                </a:extLst>
              </a:tr>
              <a:tr h="404289"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Hasanuddin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Windenda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Technical Experts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xxxxx</a:t>
                      </a:r>
                      <a:endParaRPr lang="en-MY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+62.822.1826.9631</a:t>
                      </a:r>
                      <a:endParaRPr kumimoji="0" lang="en-MY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IDR 19254549849849</a:t>
                      </a:r>
                    </a:p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USD 1654654987987</a:t>
                      </a:r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asyraf@regalgatecorp.com</a:t>
                      </a:r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500193"/>
                  </a:ext>
                </a:extLst>
              </a:tr>
              <a:tr h="303086"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Ady</a:t>
                      </a:r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16400"/>
                  </a:ext>
                </a:extLst>
              </a:tr>
              <a:tr h="303086">
                <a:tc>
                  <a:txBody>
                    <a:bodyPr/>
                    <a:lstStyle/>
                    <a:p>
                      <a:r>
                        <a:rPr lang="en-US" sz="140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Arnan</a:t>
                      </a:r>
                      <a:endParaRPr lang="en-MY" sz="1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534153"/>
                  </a:ext>
                </a:extLst>
              </a:tr>
              <a:tr h="303086"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750516"/>
                  </a:ext>
                </a:extLst>
              </a:tr>
              <a:tr h="303086"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399742"/>
                  </a:ext>
                </a:extLst>
              </a:tr>
              <a:tr h="303086"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512703"/>
                  </a:ext>
                </a:extLst>
              </a:tr>
              <a:tr h="303086"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400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732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F40BA-0361-C608-2575-E5D2C199BB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BC3289-73FD-2129-B4EE-0B21CDFCF5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3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118</Words>
  <Application>Microsoft Office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Poppins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RG.Technical PTREG</dc:creator>
  <cp:lastModifiedBy>RG.Technical PTREG</cp:lastModifiedBy>
  <cp:revision>4</cp:revision>
  <dcterms:created xsi:type="dcterms:W3CDTF">2024-08-28T08:02:11Z</dcterms:created>
  <dcterms:modified xsi:type="dcterms:W3CDTF">2024-08-28T08:33:26Z</dcterms:modified>
</cp:coreProperties>
</file>